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Lato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B7413-D7C4-4D67-9240-2C7AEA3E7697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03180-4A8E-468E-BAA4-D7F537F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8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akrabortysushovan2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Food Ordering Application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 Sushovan Chakraborty, AIML/22/041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Contact: </a:t>
            </a:r>
            <a:r>
              <a:rPr lang="en-US" sz="1750" u="sng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chakrabortysushovan2@gmail.com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325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 &amp;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About the Project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Full-stack web app for online food ordering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25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order tracking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28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Streamlined restaurant-customer process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frontend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 Boot backend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database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JWT-based security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7177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User Roles and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Browse, order, track, manage profile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Admin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Menu, orders, users, analytics, promotions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Employee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Update order status, delivery assignments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7729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Modern 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REST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Bootstrap for device compatibility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696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REST API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backend for complex requests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74" y="3696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10,000+ concurrent users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4443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Simplifies database queries and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6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and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and optimized data storage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99.99% availability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data retrieval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 Security framework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token-based authentication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Role-based access control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0724"/>
            <a:ext cx="676536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 Architecture Details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27277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2426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Client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2708434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app sends REST requests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20177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5355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Server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00133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 Boot manages logic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13077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48284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29423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stores secure data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905976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12136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Security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58713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tokens authenticate users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7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857042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424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914436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order updates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516761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13944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574155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multiple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5176480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485221" y="5743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23387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feedback features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836319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0997" y="5403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89371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Native iOS and Android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        </a:t>
            </a:r>
            <a:r>
              <a:rPr lang="en-US" sz="8900" b="1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  </a:t>
            </a: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8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2025-05-10T15:50:10Z</dcterms:created>
  <dcterms:modified xsi:type="dcterms:W3CDTF">2025-05-10T15:50:48Z</dcterms:modified>
</cp:coreProperties>
</file>